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68580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7" d="100"/>
          <a:sy n="127" d="100"/>
        </p:scale>
        <p:origin x="57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346836"/>
            <a:ext cx="5829300" cy="286512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322446"/>
            <a:ext cx="5143500" cy="1986914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09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061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38150"/>
            <a:ext cx="1478756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38150"/>
            <a:ext cx="4350544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881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93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051688"/>
            <a:ext cx="5915025" cy="342328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5507358"/>
            <a:ext cx="5915025" cy="180022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63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190750"/>
            <a:ext cx="291465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190750"/>
            <a:ext cx="291465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954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38152"/>
            <a:ext cx="5915025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017396"/>
            <a:ext cx="2901255" cy="98869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006090"/>
            <a:ext cx="2901255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017396"/>
            <a:ext cx="2915543" cy="98869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006090"/>
            <a:ext cx="2915543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85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59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33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8640"/>
            <a:ext cx="2211884" cy="19202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184912"/>
            <a:ext cx="3471863" cy="584835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468880"/>
            <a:ext cx="2211884" cy="457390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11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8640"/>
            <a:ext cx="2211884" cy="19202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184912"/>
            <a:ext cx="3471863" cy="584835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468880"/>
            <a:ext cx="2211884" cy="457390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157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38152"/>
            <a:ext cx="5915025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190750"/>
            <a:ext cx="5915025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7627622"/>
            <a:ext cx="154305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10684-C693-4F61-9DF7-849E2BBA7DE9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7627622"/>
            <a:ext cx="231457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7627622"/>
            <a:ext cx="154305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279BC-7439-4302-816F-AC2C1DAFA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518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hart, box and whisker chart&#10;&#10;Description automatically generated">
            <a:extLst>
              <a:ext uri="{FF2B5EF4-FFF2-40B4-BE49-F238E27FC236}">
                <a16:creationId xmlns:a16="http://schemas.microsoft.com/office/drawing/2014/main" id="{E97E418F-7DB3-26AD-CFFF-F2D97099A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624"/>
            <a:ext cx="6858000" cy="2571750"/>
          </a:xfrm>
          <a:prstGeom prst="rect">
            <a:avLst/>
          </a:prstGeom>
        </p:spPr>
      </p:pic>
      <p:pic>
        <p:nvPicPr>
          <p:cNvPr id="14" name="Picture 13" descr="Chart, box and whisker chart&#10;&#10;Description automatically generated">
            <a:extLst>
              <a:ext uri="{FF2B5EF4-FFF2-40B4-BE49-F238E27FC236}">
                <a16:creationId xmlns:a16="http://schemas.microsoft.com/office/drawing/2014/main" id="{7D5625B1-42C8-E37A-8800-7C3663354E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8925"/>
            <a:ext cx="6858000" cy="2571750"/>
          </a:xfrm>
          <a:prstGeom prst="rect">
            <a:avLst/>
          </a:prstGeom>
        </p:spPr>
      </p:pic>
      <p:pic>
        <p:nvPicPr>
          <p:cNvPr id="16" name="Picture 15" descr="Chart, box and whisker chart&#10;&#10;Description automatically generated">
            <a:extLst>
              <a:ext uri="{FF2B5EF4-FFF2-40B4-BE49-F238E27FC236}">
                <a16:creationId xmlns:a16="http://schemas.microsoft.com/office/drawing/2014/main" id="{088E8831-0C86-D808-670F-6CF8365D1B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19227"/>
            <a:ext cx="6858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022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27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3</cp:revision>
  <dcterms:created xsi:type="dcterms:W3CDTF">2023-02-08T04:17:25Z</dcterms:created>
  <dcterms:modified xsi:type="dcterms:W3CDTF">2023-02-08T15:46:51Z</dcterms:modified>
</cp:coreProperties>
</file>

<file path=docProps/thumbnail.jpeg>
</file>